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4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83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52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54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21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634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7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4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1936D-165F-4311-9E69-D8C1DBBB2A1E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F6E47-6D1D-4177-BE1C-AE0460A4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97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8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24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3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8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43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Баймаков</dc:creator>
  <cp:lastModifiedBy>Александр Баймаков</cp:lastModifiedBy>
  <cp:revision>1</cp:revision>
  <dcterms:created xsi:type="dcterms:W3CDTF">2017-11-29T06:41:08Z</dcterms:created>
  <dcterms:modified xsi:type="dcterms:W3CDTF">2017-11-29T06:44:28Z</dcterms:modified>
</cp:coreProperties>
</file>